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9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47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63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83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138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36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79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939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8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82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923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0712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2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5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792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7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56A6D6-68CA-4399-ACDB-6BF3BBEE879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05CC-D8E8-47A3-90A3-B3886F4A1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0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is.com.ua/lokus_kontrolya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0436" y="526473"/>
            <a:ext cx="91855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</a:p>
          <a:p>
            <a:pPr algn="ctr">
              <a:spcBef>
                <a:spcPts val="0"/>
              </a:spcBef>
            </a:pPr>
            <a:r>
              <a:rPr lang="uk-UA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Соціально - психологічний факультет</a:t>
            </a:r>
          </a:p>
          <a:p>
            <a:pPr algn="ctr">
              <a:spcBef>
                <a:spcPts val="0"/>
              </a:spcBef>
            </a:pPr>
            <a:r>
              <a:rPr lang="uk-UA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Кафедра практичної психології</a:t>
            </a:r>
          </a:p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ПСИХОЛОГІЯ ОСОБИСТІСНОГО ЗРОСТАННЯ</a:t>
            </a:r>
          </a:p>
          <a:p>
            <a:pPr algn="ctr"/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Вибіркова</a:t>
            </a:r>
            <a:r>
              <a:rPr lang="ru-RU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дисципліна</a:t>
            </a:r>
          </a:p>
          <a:p>
            <a:pPr algn="ctr"/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Освітня програма «Психологія»</a:t>
            </a:r>
          </a:p>
          <a:p>
            <a:pPr algn="ctr"/>
            <a:r>
              <a:rPr lang="ru-RU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Перший (</a:t>
            </a:r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бакалаврський) рівень вищої освіти</a:t>
            </a:r>
          </a:p>
          <a:p>
            <a:pPr algn="ctr"/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 053 Психологія</a:t>
            </a:r>
          </a:p>
          <a:p>
            <a:pPr algn="ctr"/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Семестр </a:t>
            </a:r>
            <a:r>
              <a:rPr lang="uk-UA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викладання </a:t>
            </a: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uk-UA" sz="2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2020-2021 н. р.</a:t>
            </a:r>
            <a:endParaRPr lang="ru-RU" sz="2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Самый точный личностный Те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3" y="4004348"/>
            <a:ext cx="6719453" cy="271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85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2435" y="554182"/>
            <a:ext cx="789709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 ДИСЦИПЛІНИ:</a:t>
            </a:r>
            <a:endParaRPr lang="ru-RU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07950" algn="just">
              <a:spcAft>
                <a:spcPts val="0"/>
              </a:spcAft>
            </a:pP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теоретичним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практичним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аспектом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особистісного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надати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вмінь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розкриття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особистісного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потенціалу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психологічної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зрілості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07950" algn="just">
              <a:spcAft>
                <a:spcPts val="0"/>
              </a:spcAft>
            </a:pP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7127" y="3047998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u="none" strike="noStrike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Л. </a:t>
            </a:r>
            <a:r>
              <a:rPr lang="ru-RU" sz="2400" b="1" i="0" u="none" strike="noStrike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Леві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sz="2400" b="1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особистісне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-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стимулів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змістового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наповнення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синтезувати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людей (себе в тому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а з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прощати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взятої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любові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людей (до себе в тому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то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росте </a:t>
            </a:r>
            <a:r>
              <a:rPr lang="ru-RU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</a:t>
            </a:r>
            <a:r>
              <a:rPr lang="ru-RU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1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527" y="512619"/>
            <a:ext cx="914400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ТА РЕЗУЛЬТАТИ НАВЧАННЯ: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підбирати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методики для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особистісного розвитку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опір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особистісних змін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тренінгу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особистісного 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груповими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тренінгу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Самореалізація в підлітковому та юнацькому віці » mozok.cli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45" y="4372137"/>
            <a:ext cx="8631382" cy="211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56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08639"/>
              </p:ext>
            </p:extLst>
          </p:nvPr>
        </p:nvGraphicFramePr>
        <p:xfrm>
          <a:off x="1089459" y="332504"/>
          <a:ext cx="8947150" cy="6381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150">
                  <a:extLst>
                    <a:ext uri="{9D8B030D-6E8A-4147-A177-3AD203B41FA5}">
                      <a16:colId xmlns:a16="http://schemas.microsoft.com/office/drawing/2014/main" val="2498052350"/>
                    </a:ext>
                  </a:extLst>
                </a:gridCol>
              </a:tblGrid>
              <a:tr h="15290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ДИСЦИПЛІНИ: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Особистісне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точки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зору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різних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напрямів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психології</a:t>
                      </a:r>
                      <a:endParaRPr lang="ru-RU" sz="2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5802698"/>
                  </a:ext>
                </a:extLst>
              </a:tr>
              <a:tr h="71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Відшукування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сенсу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як шлях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особистісного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особистості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3636285"/>
                  </a:ext>
                </a:extLst>
              </a:tr>
              <a:tr h="5643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Роль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значущих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особистісного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735253"/>
                  </a:ext>
                </a:extLst>
              </a:tr>
              <a:tr h="6854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Ідеальна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модель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саморозвитку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особистості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414985"/>
                  </a:ext>
                </a:extLst>
              </a:tr>
              <a:tr h="6854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Засоби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прийоми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спрямовані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особистісне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3996943"/>
                  </a:ext>
                </a:extLst>
              </a:tr>
              <a:tr h="6854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Характеристика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психологічно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зрілої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особистості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945177"/>
                  </a:ext>
                </a:extLst>
              </a:tr>
              <a:tr h="6854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Особливості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самовдосконалення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особистості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психолога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5866921"/>
                  </a:ext>
                </a:extLst>
              </a:tr>
              <a:tr h="6854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Психологічна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допомога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Тренінги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особистісного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816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20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0255" y="263236"/>
            <a:ext cx="8243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0" dirty="0" smtClean="0">
                <a:solidFill>
                  <a:srgbClr val="32323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ОБ'ЄКТИВНІ ПОКАЗНИКИ ОСОБИСТІСНОГО ЗРОСТАННЯ</a:t>
            </a:r>
            <a:endParaRPr lang="ru-RU" sz="2800" b="1" i="0" dirty="0">
              <a:solidFill>
                <a:srgbClr val="32323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77650"/>
              </p:ext>
            </p:extLst>
          </p:nvPr>
        </p:nvGraphicFramePr>
        <p:xfrm>
          <a:off x="1953491" y="1149926"/>
          <a:ext cx="7772400" cy="5592389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4127835164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86139517"/>
                    </a:ext>
                  </a:extLst>
                </a:gridCol>
              </a:tblGrid>
              <a:tr h="1244963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ОСОБИСТІСНИЙ РІСТ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ЗАСТІЙ АБО ДЕГРАДАЦІЯ ОСОБИСТОСТІ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69506"/>
                  </a:ext>
                </a:extLst>
              </a:tr>
              <a:tr h="114950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УМІННЯ БАЧИТИ І РОБИТИ СВОЇ </a:t>
                      </a:r>
                      <a:r>
                        <a:rPr lang="ru-RU" sz="2200" b="0" u="none" strike="noStrike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ВИБОРИ</a:t>
                      </a:r>
                      <a:r>
                        <a:rPr lang="ru-RU" sz="2200" b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АВТОРСЬКА ПОЗИЦІЯ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u="sng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ПОЗИЦІЯ ЖЕРТВИ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3991"/>
                  </a:ext>
                </a:extLst>
              </a:tr>
              <a:tr h="79948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ВНУТРІШНІЙ</a:t>
                      </a:r>
                      <a:r>
                        <a:rPr lang="ru-RU" sz="2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ЛОКУС</a:t>
                      </a:r>
                      <a:r>
                        <a:rPr lang="ru-RU" sz="22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Стаття: Локус контролю"/>
                        </a:rPr>
                        <a:t> </a:t>
                      </a:r>
                      <a:r>
                        <a:rPr lang="ru-RU" sz="22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КОНТРОЛЮ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ЗОВНІШНІЙ ЛОКУС КОНТРОЛЮ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082339"/>
                  </a:ext>
                </a:extLst>
              </a:tr>
              <a:tr h="79948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ДОРОСЛІШАННЯ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ЕКСПЛУАТАЦІЯ ПОЗИЦІЇ ЛЮДИНИ-ДИТИНИ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25285"/>
                  </a:ext>
                </a:extLst>
              </a:tr>
              <a:tr h="79948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ГОТОВНІСТЬ ВИХОДИТИ </a:t>
                      </a: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2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ЗОНИ КОМФОРТУ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ВИХОДИТИ ЗА РАМКИ</a:t>
                      </a:r>
                      <a:r>
                        <a:rPr lang="ru-RU" sz="22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2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ЗОНИ КОМФОРТУ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701850"/>
                  </a:ext>
                </a:extLst>
              </a:tr>
              <a:tr h="799481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ЧЕСНІСТЬ</a:t>
                      </a: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</a:t>
                      </a: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САМИМ</a:t>
                      </a: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СОБОЮ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ВИПРАВДАННЯ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76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159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308</Words>
  <Application>Microsoft Office PowerPoint</Application>
  <PresentationFormat>Широкоэкранный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2020-06-24T20:24:39Z</dcterms:created>
  <dcterms:modified xsi:type="dcterms:W3CDTF">2020-06-24T21:10:58Z</dcterms:modified>
</cp:coreProperties>
</file>